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46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63444-B212-44AE-8AF2-94CEF877BDCC}" type="datetimeFigureOut">
              <a:rPr lang="en-IN" smtClean="0"/>
              <a:t>04-02-2021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B5F7D-D2B3-4045-B414-9CE178B9D0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4796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63444-B212-44AE-8AF2-94CEF877BDCC}" type="datetimeFigureOut">
              <a:rPr lang="en-IN" smtClean="0"/>
              <a:t>04-02-2021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B5F7D-D2B3-4045-B414-9CE178B9D0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9414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63444-B212-44AE-8AF2-94CEF877BDCC}" type="datetimeFigureOut">
              <a:rPr lang="en-IN" smtClean="0"/>
              <a:t>04-02-2021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B5F7D-D2B3-4045-B414-9CE178B9D0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0837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63444-B212-44AE-8AF2-94CEF877BDCC}" type="datetimeFigureOut">
              <a:rPr lang="en-IN" smtClean="0"/>
              <a:t>04-02-2021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B5F7D-D2B3-4045-B414-9CE178B9D0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0519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63444-B212-44AE-8AF2-94CEF877BDCC}" type="datetimeFigureOut">
              <a:rPr lang="en-IN" smtClean="0"/>
              <a:t>04-02-2021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B5F7D-D2B3-4045-B414-9CE178B9D0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6040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63444-B212-44AE-8AF2-94CEF877BDCC}" type="datetimeFigureOut">
              <a:rPr lang="en-IN" smtClean="0"/>
              <a:t>04-02-2021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B5F7D-D2B3-4045-B414-9CE178B9D0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0450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63444-B212-44AE-8AF2-94CEF877BDCC}" type="datetimeFigureOut">
              <a:rPr lang="en-IN" smtClean="0"/>
              <a:t>04-02-2021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B5F7D-D2B3-4045-B414-9CE178B9D0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3608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63444-B212-44AE-8AF2-94CEF877BDCC}" type="datetimeFigureOut">
              <a:rPr lang="en-IN" smtClean="0"/>
              <a:t>04-02-2021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B5F7D-D2B3-4045-B414-9CE178B9D0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1626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63444-B212-44AE-8AF2-94CEF877BDCC}" type="datetimeFigureOut">
              <a:rPr lang="en-IN" smtClean="0"/>
              <a:t>04-02-2021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B5F7D-D2B3-4045-B414-9CE178B9D0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6794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63444-B212-44AE-8AF2-94CEF877BDCC}" type="datetimeFigureOut">
              <a:rPr lang="en-IN" smtClean="0"/>
              <a:t>04-02-2021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B5F7D-D2B3-4045-B414-9CE178B9D0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6792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63444-B212-44AE-8AF2-94CEF877BDCC}" type="datetimeFigureOut">
              <a:rPr lang="en-IN" smtClean="0"/>
              <a:t>04-02-2021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B5F7D-D2B3-4045-B414-9CE178B9D0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0876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763444-B212-44AE-8AF2-94CEF877BDCC}" type="datetimeFigureOut">
              <a:rPr lang="en-IN" smtClean="0"/>
              <a:t>04-02-2021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3B5F7D-D2B3-4045-B414-9CE178B9D0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4219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772816"/>
            <a:ext cx="8229600" cy="1143000"/>
          </a:xfrm>
        </p:spPr>
        <p:txBody>
          <a:bodyPr/>
          <a:lstStyle/>
          <a:p>
            <a:r>
              <a:rPr lang="en-US" dirty="0" smtClean="0"/>
              <a:t>Numerical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238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63" y="695325"/>
            <a:ext cx="6923087" cy="546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2764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209550"/>
            <a:ext cx="7018337" cy="643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4116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08920"/>
            <a:ext cx="8229600" cy="1143000"/>
          </a:xfrm>
        </p:spPr>
        <p:txBody>
          <a:bodyPr/>
          <a:lstStyle/>
          <a:p>
            <a:r>
              <a:rPr lang="en-US" dirty="0" smtClean="0"/>
              <a:t>Reasoning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4999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588"/>
            <a:ext cx="11857038" cy="6599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1573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1019175"/>
            <a:ext cx="7027863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1390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9650"/>
            <a:ext cx="11210925" cy="483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5421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876300"/>
            <a:ext cx="8570913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9040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828675"/>
            <a:ext cx="8551863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1681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833438"/>
            <a:ext cx="8428037" cy="519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6152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966788"/>
            <a:ext cx="7056437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0133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166688"/>
            <a:ext cx="4752975" cy="6523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6551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985838"/>
            <a:ext cx="6780213" cy="488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0970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13"/>
            <a:ext cx="12066588" cy="673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7295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5" y="871538"/>
            <a:ext cx="6951663" cy="511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859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04338" cy="7189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91468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3" y="0"/>
            <a:ext cx="5514975" cy="718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1592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88" y="0"/>
            <a:ext cx="5991225" cy="704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6719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0"/>
            <a:ext cx="6361113" cy="7189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520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95088" cy="718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5520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708920"/>
            <a:ext cx="8229600" cy="1143000"/>
          </a:xfrm>
        </p:spPr>
        <p:txBody>
          <a:bodyPr/>
          <a:lstStyle/>
          <a:p>
            <a:r>
              <a:rPr lang="en-US" dirty="0" smtClean="0"/>
              <a:t>Technical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2864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125"/>
            <a:ext cx="11772900" cy="561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4815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388" y="176213"/>
            <a:ext cx="4467225" cy="650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76666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8713"/>
            <a:ext cx="11849100" cy="460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15972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8675"/>
            <a:ext cx="11858625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2025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8" y="1347788"/>
            <a:ext cx="8466137" cy="416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18716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0163"/>
            <a:ext cx="11849100" cy="425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80697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6275"/>
            <a:ext cx="11896725" cy="550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3963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1566863"/>
            <a:ext cx="6713537" cy="372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87742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1338263"/>
            <a:ext cx="6808787" cy="418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5247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11849100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18282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3" y="1385888"/>
            <a:ext cx="6770687" cy="408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04285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2420888"/>
            <a:ext cx="8229600" cy="1143000"/>
          </a:xfrm>
        </p:spPr>
        <p:txBody>
          <a:bodyPr/>
          <a:lstStyle/>
          <a:p>
            <a:r>
              <a:rPr lang="en-US" dirty="0" smtClean="0"/>
              <a:t>Verbal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8135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3" y="176213"/>
            <a:ext cx="5705475" cy="650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99846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7263"/>
            <a:ext cx="11906250" cy="494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05788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363"/>
            <a:ext cx="11839575" cy="486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47884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1243013"/>
            <a:ext cx="678021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59031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3" y="1243013"/>
            <a:ext cx="6694487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34540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914400"/>
            <a:ext cx="7827963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59700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1157288"/>
            <a:ext cx="6608763" cy="454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82584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11877675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57350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952500"/>
            <a:ext cx="8828087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51097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9163"/>
            <a:ext cx="11839575" cy="501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91621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" y="909638"/>
            <a:ext cx="7304087" cy="503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8323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138113"/>
            <a:ext cx="4000500" cy="6580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31994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1281113"/>
            <a:ext cx="6723063" cy="429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4106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9638"/>
            <a:ext cx="11849100" cy="503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44457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2013"/>
            <a:ext cx="11830050" cy="513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38106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2975"/>
            <a:ext cx="9982200" cy="497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16722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11963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65127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952288" cy="712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96064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609388" cy="716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56063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599863" cy="715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54064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818938" cy="7199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23343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66513" cy="7170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1480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276872"/>
            <a:ext cx="8229600" cy="1143000"/>
          </a:xfrm>
        </p:spPr>
        <p:txBody>
          <a:bodyPr/>
          <a:lstStyle/>
          <a:p>
            <a:r>
              <a:rPr lang="en-US" dirty="0" err="1" smtClean="0"/>
              <a:t>Pseudocode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862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88" y="700088"/>
            <a:ext cx="6599237" cy="545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9809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3" y="747713"/>
            <a:ext cx="6884987" cy="536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2154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300038"/>
            <a:ext cx="6646863" cy="625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048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5</Words>
  <Application>Microsoft Office PowerPoint</Application>
  <PresentationFormat>On-screen Show (4:3)</PresentationFormat>
  <Paragraphs>5</Paragraphs>
  <Slides>59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Office Theme</vt:lpstr>
      <vt:lpstr>Numerical</vt:lpstr>
      <vt:lpstr>PowerPoint Presentation</vt:lpstr>
      <vt:lpstr>PowerPoint Presentation</vt:lpstr>
      <vt:lpstr>PowerPoint Presentation</vt:lpstr>
      <vt:lpstr>PowerPoint Presentation</vt:lpstr>
      <vt:lpstr>Pseudocode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Reasoning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Technical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Verbal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Numerical</dc:title>
  <dc:creator>praveen.yv@gmail.com</dc:creator>
  <cp:lastModifiedBy>praveen.yv@gmail.com</cp:lastModifiedBy>
  <cp:revision>3</cp:revision>
  <dcterms:created xsi:type="dcterms:W3CDTF">2021-02-04T10:46:19Z</dcterms:created>
  <dcterms:modified xsi:type="dcterms:W3CDTF">2021-02-04T11:15:56Z</dcterms:modified>
</cp:coreProperties>
</file>